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00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540B69B-C5AA-4FA0-AFD0-BE3978E25058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CC8B98-87F3-4522-9581-9163AE29817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24744"/>
            <a:ext cx="6336704" cy="259154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Явления в                   неживой </a:t>
            </a:r>
            <a:br>
              <a:rPr lang="ru-RU" sz="4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природе зимой</a:t>
            </a:r>
            <a:endParaRPr lang="ru-RU" sz="4000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60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764704"/>
            <a:ext cx="54726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Зима –это: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-самое холодное время года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-зимой устанавливаются короткие дни и  ночи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- зимой замерзают водоемы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- зимой земля покрывается снежным покровом.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620688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Месяцы зимы:</a:t>
            </a:r>
          </a:p>
          <a:p>
            <a:endParaRPr lang="ru-RU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-Январь</a:t>
            </a:r>
          </a:p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-февраль</a:t>
            </a:r>
          </a:p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-декабрь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0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62068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Зимние явления в неживой природе: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1. Оттепель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2. Гололедица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3. Снегопад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4. Метель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5. Изморозь</a:t>
            </a:r>
          </a:p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700944"/>
            <a:ext cx="229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Оттепель.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7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94" t="-7873" r="-3794" b="2822"/>
          <a:stretch/>
        </p:blipFill>
        <p:spPr>
          <a:xfrm>
            <a:off x="3635896" y="2060848"/>
            <a:ext cx="5365021" cy="40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54868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Гололедица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7" t="-797" r="2904" b="1788"/>
          <a:stretch/>
        </p:blipFill>
        <p:spPr>
          <a:xfrm>
            <a:off x="3282842" y="1964986"/>
            <a:ext cx="5510962" cy="40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29752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Снегопад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" t="14672" b="-4211"/>
          <a:stretch/>
        </p:blipFill>
        <p:spPr>
          <a:xfrm>
            <a:off x="3251170" y="1988840"/>
            <a:ext cx="5583560" cy="43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4046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Метель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758" t="-1039" r="3442" b="1039"/>
          <a:stretch/>
        </p:blipFill>
        <p:spPr>
          <a:xfrm>
            <a:off x="3059832" y="1412777"/>
            <a:ext cx="578180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1886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Изморозь</a:t>
            </a:r>
            <a:endParaRPr lang="ru-RU" sz="3600" dirty="0"/>
          </a:p>
        </p:txBody>
      </p:sp>
      <p:pic>
        <p:nvPicPr>
          <p:cNvPr id="1026" name="Picture 2" descr="&amp;Icy;&amp;ncy;&amp;iecy;&amp;jcy; &amp;icy; &amp;icy;&amp;zcy;&amp;mcy;&amp;ocy;&amp;rcy;&amp;ocy;&amp;zcy;&amp;softcy; RND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4" t="-6036"/>
          <a:stretch/>
        </p:blipFill>
        <p:spPr bwMode="auto">
          <a:xfrm>
            <a:off x="3182727" y="2011144"/>
            <a:ext cx="5813361" cy="39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203</TotalTime>
  <Words>49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         Явления в                   неживой  природе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Явления в неживой  природе зимой</dc:title>
  <dc:creator>Cvetlana</dc:creator>
  <cp:lastModifiedBy>User</cp:lastModifiedBy>
  <cp:revision>25</cp:revision>
  <dcterms:created xsi:type="dcterms:W3CDTF">2014-12-21T18:10:59Z</dcterms:created>
  <dcterms:modified xsi:type="dcterms:W3CDTF">2018-12-08T16:08:58Z</dcterms:modified>
</cp:coreProperties>
</file>