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E9D06-A039-4F40-91D3-40EA44CB23DA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FE77-4E83-4A88-A341-43047E69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6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E85-977F-4E6F-BE96-09CA71313F08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C8F7-3EBF-4C48-9632-0C98CF9E9477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0B66-95A1-475F-BB61-9D1BFBED6217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EADB-D8A6-40F1-8295-989B6F77FC7A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EAF9-4394-4B4A-B035-AF033BBD86A4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7FAB-E835-4A73-B24D-7F3052A00C51}" type="datetime1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BD29-BF8D-4F27-A36D-6B0180E3696C}" type="datetime1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157-5336-44EB-8A37-89CEC61302FE}" type="datetime1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CB8-5110-4702-8ABA-6F236B389DCC}" type="datetime1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2E5B-2A7E-4E86-8082-6D3CDF990036}" type="datetime1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2E57-1222-4C5D-8A72-F71AD0B3F61F}" type="datetime1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8FE3AC-F5C3-4458-9CAC-C86E83429F4B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ДИКИЕ ЖИВОТНЫЕ ЗИМОЙ</a:t>
            </a:r>
            <a:endParaRPr lang="ru-RU" sz="3600" b="1" dirty="0"/>
          </a:p>
        </p:txBody>
      </p:sp>
      <p:pic>
        <p:nvPicPr>
          <p:cNvPr id="1028" name="Picture 4" descr="Красавица зима - красивые зимние фотографии (70 фото) &quot; Картины, художники, фотографы на Nevse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8232"/>
            <a:ext cx="8706172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48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ИМНИЕ РИСУН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6329"/>
            <a:ext cx="8784976" cy="56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СПАСИБО ЗА ВНИМАНИЕ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558924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Автор: </a:t>
            </a:r>
            <a:r>
              <a:rPr lang="ru-RU" sz="2000" b="1" smtClean="0"/>
              <a:t>воспитатель - Михайлова </a:t>
            </a:r>
            <a:r>
              <a:rPr lang="ru-RU" sz="2000" b="1" dirty="0" smtClean="0"/>
              <a:t>А.А.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235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62068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БЕРЛОГА</a:t>
            </a:r>
            <a:endParaRPr lang="ru-RU" sz="2400" b="1" dirty="0"/>
          </a:p>
        </p:txBody>
      </p:sp>
      <p:pic>
        <p:nvPicPr>
          <p:cNvPr id="4098" name="Picture 2" descr="медведь &quot; RealFacts.ru Всё самое интересное в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2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4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3326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МЕДВЕДЬ В БЕРЛОГЕ</a:t>
            </a:r>
            <a:endParaRPr lang="ru-RU" sz="2000" b="1" dirty="0"/>
          </a:p>
        </p:txBody>
      </p:sp>
      <p:pic>
        <p:nvPicPr>
          <p:cNvPr id="5122" name="Picture 2" descr="Четыре желания. Ушинский Константин Дмитриевич. Расск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92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хота на лис с таксой : Охота глазами участн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258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7744" y="26064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36889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плый Стан :: Просмотр темы - 18 мар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7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88877" y="3233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ЛИСЯТА В НОРЕ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06442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 - Флэш игры и фотоприколы, Истории и веселые рассказы, Анекдоты и афоризм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4321"/>
            <a:ext cx="8640960" cy="5659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ДУПЛО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308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r_mir_4kl: Дуп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94321"/>
            <a:ext cx="8640960" cy="5514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71800" y="3326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БЕЛКА В ДУПЛЕ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4492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 весело &quot;скакал&quot; - Стихи и Проза Росс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4320"/>
            <a:ext cx="8712967" cy="5803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3326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ЗАЯЦ ПОД КУСТОМ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64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лк - гордый, дикий зверь (17 фото) - Интересн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606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ВОЛК В ЛОГОВЕ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7896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32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2014-12-14T15:11:54Z</dcterms:created>
  <dcterms:modified xsi:type="dcterms:W3CDTF">2014-12-14T16:44:47Z</dcterms:modified>
</cp:coreProperties>
</file>