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2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9610D4A-833E-482A-9491-8DF171C9D1FE}">
          <p14:sldIdLst>
            <p14:sldId id="256"/>
            <p14:sldId id="257"/>
            <p14:sldId id="258"/>
            <p14:sldId id="260"/>
            <p14:sldId id="262"/>
            <p14:sldId id="264"/>
            <p14:sldId id="265"/>
            <p14:sldId id="266"/>
          </p14:sldIdLst>
        </p14:section>
        <p14:section name="Раздел без заголовка" id="{CFF4ECE5-3609-4AD8-A533-6C210486145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FA62D-70C0-41E8-A4B0-865F4BDC8B4D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61BC-6F6B-4D33-93AB-D68A70A91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3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961BC-6F6B-4D33-93AB-D68A70A912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86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6E61-A2C7-4858-8440-DD0684AA528D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6B9A-68B2-41C6-978E-3A026342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48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6E61-A2C7-4858-8440-DD0684AA528D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6B9A-68B2-41C6-978E-3A026342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4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6E61-A2C7-4858-8440-DD0684AA528D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6B9A-68B2-41C6-978E-3A026342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20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6E61-A2C7-4858-8440-DD0684AA528D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6B9A-68B2-41C6-978E-3A026342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1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6E61-A2C7-4858-8440-DD0684AA528D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6B9A-68B2-41C6-978E-3A026342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21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6E61-A2C7-4858-8440-DD0684AA528D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6B9A-68B2-41C6-978E-3A026342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7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6E61-A2C7-4858-8440-DD0684AA528D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6B9A-68B2-41C6-978E-3A026342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63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6E61-A2C7-4858-8440-DD0684AA528D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6B9A-68B2-41C6-978E-3A026342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36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6E61-A2C7-4858-8440-DD0684AA528D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6B9A-68B2-41C6-978E-3A026342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00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6E61-A2C7-4858-8440-DD0684AA528D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6B9A-68B2-41C6-978E-3A026342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6E61-A2C7-4858-8440-DD0684AA528D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6B9A-68B2-41C6-978E-3A026342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46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86E61-A2C7-4858-8440-DD0684AA528D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36B9A-68B2-41C6-978E-3A026342C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2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dirty="0"/>
              <a:t>З</a:t>
            </a:r>
            <a:r>
              <a:rPr lang="ru-RU" sz="7200" dirty="0" smtClean="0"/>
              <a:t>има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77014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44624"/>
            <a:ext cx="9144000" cy="6813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зима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08721"/>
            <a:ext cx="4040188" cy="4320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Зима наступает после осени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2927775" cy="219460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08721"/>
            <a:ext cx="4041775" cy="6480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Зимой вся природа замирает, засыпает.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6" y="3909460"/>
            <a:ext cx="2094576" cy="279276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06" y="4437112"/>
            <a:ext cx="3375497" cy="21068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556792"/>
            <a:ext cx="3929249" cy="26411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09459"/>
            <a:ext cx="213970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2" y="0"/>
            <a:ext cx="915230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8464" y="122647"/>
            <a:ext cx="288032" cy="50345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Зима  снег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иней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824" y="3501008"/>
            <a:ext cx="2688298" cy="20162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805264"/>
            <a:ext cx="8244996" cy="792088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Зимой  солнце ярко светит, но не греет. Морозно, идет снег. Чем больше выпадает снега , тем лучше для растений и животных. Снег укрывает их от мороза как одеяло. Частые ветры, метели наметают сугробы. Иногда появляется иней, изморозь и гололед. Вода в реках и прудах замерзает.</a:t>
            </a:r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8" y="116632"/>
            <a:ext cx="5419576" cy="24944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6672"/>
            <a:ext cx="2160240" cy="2880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2801551" cy="18831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30" y="3573016"/>
            <a:ext cx="2963348" cy="199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9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05264"/>
            <a:ext cx="5112568" cy="1012438"/>
          </a:xfrm>
        </p:spPr>
        <p:txBody>
          <a:bodyPr/>
          <a:lstStyle/>
          <a:p>
            <a:r>
              <a:rPr lang="ru-RU" dirty="0" smtClean="0"/>
              <a:t>Белки, зайцы, лисы меняют свои шубки на зимние- другого </a:t>
            </a:r>
            <a:r>
              <a:rPr lang="ru-RU" dirty="0" err="1" smtClean="0"/>
              <a:t>цвета,с</a:t>
            </a:r>
            <a:r>
              <a:rPr lang="ru-RU" dirty="0" smtClean="0"/>
              <a:t> длинным и густым мехом.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" r="1987"/>
          <a:stretch>
            <a:fillRect/>
          </a:stretch>
        </p:blipFill>
        <p:spPr>
          <a:xfrm>
            <a:off x="179512" y="116632"/>
            <a:ext cx="2995736" cy="22468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648" y="193594"/>
            <a:ext cx="2928325" cy="2196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74" y="2564904"/>
            <a:ext cx="3918036" cy="31116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36203"/>
            <a:ext cx="3181350" cy="438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782" y="117276"/>
            <a:ext cx="1874438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8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3156"/>
          <a:stretch>
            <a:fillRect/>
          </a:stretch>
        </p:blipFill>
        <p:spPr>
          <a:xfrm>
            <a:off x="4716016" y="42193"/>
            <a:ext cx="4131700" cy="30987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4963" y="321742"/>
            <a:ext cx="1862769" cy="586978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Зимняя одежда)))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61" y="321742"/>
            <a:ext cx="2201130" cy="20360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1" y="1556659"/>
            <a:ext cx="1370645" cy="13706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5" y="3026188"/>
            <a:ext cx="1561999" cy="15567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8" y="4724130"/>
            <a:ext cx="1986452" cy="19864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48" y="3243735"/>
            <a:ext cx="3563876" cy="34678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97" y="3804584"/>
            <a:ext cx="2923979" cy="25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5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5616624" cy="2592288"/>
          </a:xfrm>
        </p:spPr>
        <p:txBody>
          <a:bodyPr>
            <a:normAutofit/>
          </a:bodyPr>
          <a:lstStyle/>
          <a:p>
            <a:r>
              <a:rPr lang="ru-RU" dirty="0" smtClean="0"/>
              <a:t>Вот зимушка – зима пришла,</a:t>
            </a:r>
            <a:br>
              <a:rPr lang="ru-RU" dirty="0" smtClean="0"/>
            </a:br>
            <a:r>
              <a:rPr lang="ru-RU" dirty="0" smtClean="0"/>
              <a:t>С собою вьюгу привела.</a:t>
            </a:r>
            <a:br>
              <a:rPr lang="ru-RU" dirty="0" smtClean="0"/>
            </a:br>
            <a:r>
              <a:rPr lang="ru-RU" dirty="0" smtClean="0"/>
              <a:t>Вокруг развесила ковры необычайной белизны,</a:t>
            </a:r>
            <a:br>
              <a:rPr lang="ru-RU" dirty="0" smtClean="0"/>
            </a:br>
            <a:r>
              <a:rPr lang="ru-RU" dirty="0" smtClean="0"/>
              <a:t>Из снега кружева сплела,</a:t>
            </a:r>
            <a:br>
              <a:rPr lang="ru-RU" dirty="0" smtClean="0"/>
            </a:br>
            <a:r>
              <a:rPr lang="ru-RU" dirty="0" smtClean="0"/>
              <a:t>В сугробах спрятала дома.</a:t>
            </a:r>
            <a:br>
              <a:rPr lang="ru-RU" dirty="0" smtClean="0"/>
            </a:br>
            <a:r>
              <a:rPr lang="ru-RU" dirty="0" smtClean="0"/>
              <a:t>Встречают люди новый год,</a:t>
            </a:r>
            <a:br>
              <a:rPr lang="ru-RU" dirty="0" smtClean="0"/>
            </a:br>
            <a:r>
              <a:rPr lang="ru-RU" dirty="0" smtClean="0"/>
              <a:t>И каждый из нас счастье ждет.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077072"/>
            <a:ext cx="2664296" cy="2088232"/>
          </a:xfrm>
        </p:spPr>
        <p:txBody>
          <a:bodyPr/>
          <a:lstStyle/>
          <a:p>
            <a:r>
              <a:rPr lang="ru-RU" dirty="0" smtClean="0"/>
              <a:t>Тройка, тройка прилетела.</a:t>
            </a:r>
          </a:p>
          <a:p>
            <a:r>
              <a:rPr lang="ru-RU" dirty="0" smtClean="0"/>
              <a:t>Скакуны в той тройке белы.</a:t>
            </a:r>
          </a:p>
          <a:p>
            <a:r>
              <a:rPr lang="ru-RU" dirty="0" smtClean="0"/>
              <a:t>А в санях сидит девица,</a:t>
            </a:r>
          </a:p>
          <a:p>
            <a:r>
              <a:rPr lang="ru-RU" dirty="0" err="1" smtClean="0"/>
              <a:t>Белокоса</a:t>
            </a:r>
            <a:r>
              <a:rPr lang="ru-RU" dirty="0" smtClean="0"/>
              <a:t>, белолица.</a:t>
            </a:r>
          </a:p>
          <a:p>
            <a:r>
              <a:rPr lang="ru-RU" dirty="0" smtClean="0"/>
              <a:t>Как махнула рукавом,</a:t>
            </a:r>
          </a:p>
          <a:p>
            <a:r>
              <a:rPr lang="ru-RU" dirty="0" smtClean="0"/>
              <a:t>Всё покрылось серебром. (Зима)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45834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 не снег, и не лёд,</a:t>
            </a:r>
          </a:p>
          <a:p>
            <a:r>
              <a:rPr lang="ru-RU" dirty="0" smtClean="0"/>
              <a:t>А серебром деревья уберёт. (Иней)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r="11321"/>
          <a:stretch>
            <a:fillRect/>
          </a:stretch>
        </p:blipFill>
        <p:spPr>
          <a:xfrm>
            <a:off x="5724128" y="116632"/>
            <a:ext cx="3109739" cy="3014988"/>
          </a:xfrm>
        </p:spPr>
      </p:pic>
      <p:sp>
        <p:nvSpPr>
          <p:cNvPr id="9" name="Прямоугольник 8"/>
          <p:cNvSpPr/>
          <p:nvPr/>
        </p:nvSpPr>
        <p:spPr>
          <a:xfrm>
            <a:off x="5868144" y="3705999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Какой это мастер</a:t>
            </a:r>
          </a:p>
          <a:p>
            <a:r>
              <a:rPr lang="ru-RU" dirty="0" smtClean="0"/>
              <a:t>На стёкла нанёс</a:t>
            </a:r>
          </a:p>
          <a:p>
            <a:r>
              <a:rPr lang="ru-RU" dirty="0" smtClean="0"/>
              <a:t>И листья, и травы,</a:t>
            </a:r>
          </a:p>
          <a:p>
            <a:r>
              <a:rPr lang="ru-RU" dirty="0" smtClean="0"/>
              <a:t>И заросли роз? (Мороз)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4306164"/>
            <a:ext cx="29340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Мухи белые летели,</a:t>
            </a:r>
          </a:p>
          <a:p>
            <a:r>
              <a:rPr lang="ru-RU" dirty="0" smtClean="0"/>
              <a:t>На дворы, на крыши сели.</a:t>
            </a:r>
          </a:p>
          <a:p>
            <a:r>
              <a:rPr lang="ru-RU" dirty="0" smtClean="0"/>
              <a:t>Не сочтёте белых мух,</a:t>
            </a:r>
          </a:p>
          <a:p>
            <a:r>
              <a:rPr lang="ru-RU" dirty="0" smtClean="0"/>
              <a:t>Что летают словно пух. (Снежинки)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91679" y="2708920"/>
            <a:ext cx="32221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Две сестрёнки, две плетёнки</a:t>
            </a:r>
          </a:p>
          <a:p>
            <a:r>
              <a:rPr lang="ru-RU" dirty="0" smtClean="0"/>
              <a:t>Из овечьей пряжи тонкой.</a:t>
            </a:r>
          </a:p>
          <a:p>
            <a:r>
              <a:rPr lang="ru-RU" dirty="0" smtClean="0"/>
              <a:t>Как гулять — так надевать,</a:t>
            </a:r>
          </a:p>
          <a:p>
            <a:r>
              <a:rPr lang="ru-RU" dirty="0" smtClean="0"/>
              <a:t>Чтоб не мёрзли пять да пять. (Варежки)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08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r="174"/>
          <a:stretch>
            <a:fillRect/>
          </a:stretch>
        </p:blipFill>
        <p:spPr>
          <a:xfrm>
            <a:off x="467544" y="188640"/>
            <a:ext cx="3456384" cy="25922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73544" y="6021288"/>
            <a:ext cx="1973554" cy="5394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Зима в городе!!!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56992"/>
            <a:ext cx="3121130" cy="2069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6632"/>
            <a:ext cx="3947105" cy="266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" y="3356992"/>
            <a:ext cx="2976329" cy="22322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97" y="2924944"/>
            <a:ext cx="2730190" cy="363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36712"/>
            <a:ext cx="2851720" cy="570186"/>
          </a:xfrm>
        </p:spPr>
        <p:txBody>
          <a:bodyPr/>
          <a:lstStyle/>
          <a:p>
            <a:r>
              <a:rPr lang="ru-RU" dirty="0" smtClean="0"/>
              <a:t>Развлекаемся)))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" r="5629"/>
          <a:stretch>
            <a:fillRect/>
          </a:stretch>
        </p:blipFill>
        <p:spPr>
          <a:xfrm>
            <a:off x="3635896" y="1124744"/>
            <a:ext cx="2467677" cy="18507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87" y="116632"/>
            <a:ext cx="2255603" cy="33806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169" y="3568414"/>
            <a:ext cx="4698781" cy="3135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8" y="3543719"/>
            <a:ext cx="3553184" cy="26648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8" y="272480"/>
            <a:ext cx="330389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10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221</Words>
  <Application>Microsoft Office PowerPoint</Application>
  <PresentationFormat>Экран (4:3)</PresentationFormat>
  <Paragraphs>32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Зима</vt:lpstr>
      <vt:lpstr>зима</vt:lpstr>
      <vt:lpstr>Зима  снег    иней  </vt:lpstr>
      <vt:lpstr>Белки, зайцы, лисы меняют свои шубки на зимние- другого цвета,с длинным и густым мехом.</vt:lpstr>
      <vt:lpstr>Презентация PowerPoint</vt:lpstr>
      <vt:lpstr>Вот зимушка – зима пришла, С собою вьюгу привела. Вокруг развесила ковры необычайной белизны, Из снега кружева сплела, В сугробах спрятала дома. Встречают люди новый год, И каждый из нас счастье ждет.</vt:lpstr>
      <vt:lpstr>Презентация PowerPoint</vt:lpstr>
      <vt:lpstr>Развлекаемся)))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Windows User</dc:creator>
  <cp:lastModifiedBy>User</cp:lastModifiedBy>
  <cp:revision>44</cp:revision>
  <dcterms:created xsi:type="dcterms:W3CDTF">2015-02-06T19:14:39Z</dcterms:created>
  <dcterms:modified xsi:type="dcterms:W3CDTF">2018-12-08T16:05:06Z</dcterms:modified>
</cp:coreProperties>
</file>