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5" r:id="rId2"/>
    <p:sldId id="266" r:id="rId3"/>
    <p:sldId id="271" r:id="rId4"/>
    <p:sldId id="257" r:id="rId5"/>
    <p:sldId id="269" r:id="rId6"/>
    <p:sldId id="261" r:id="rId7"/>
    <p:sldId id="270" r:id="rId8"/>
    <p:sldId id="258" r:id="rId9"/>
    <p:sldId id="272" r:id="rId10"/>
    <p:sldId id="259" r:id="rId11"/>
    <p:sldId id="273" r:id="rId12"/>
    <p:sldId id="262" r:id="rId13"/>
    <p:sldId id="268" r:id="rId14"/>
    <p:sldId id="267" r:id="rId15"/>
    <p:sldId id="274" r:id="rId16"/>
    <p:sldId id="263" r:id="rId17"/>
    <p:sldId id="260" r:id="rId18"/>
    <p:sldId id="26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01" autoAdjust="0"/>
  </p:normalViewPr>
  <p:slideViewPr>
    <p:cSldViewPr>
      <p:cViewPr>
        <p:scale>
          <a:sx n="67" d="100"/>
          <a:sy n="67" d="100"/>
        </p:scale>
        <p:origin x="-125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E20A2-FA89-41B8-8216-C297D2309085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4715F-F1C9-41E8-AD4F-BADA67819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0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Белка, как и заяц, при прыжках заносит задние лапы за передние, поэтому они отпечатываются спереди по ходу зверька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715F-F1C9-41E8-AD4F-BADA678195D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Белка – один из самых обычных зверьков и встречаемся почти во всех городских лесах и парках. Питается в основном семенами и плодами, особенно любит семена ели, сосны, орехи лещины и жёлуди. Часто посещает кормушки.</a:t>
            </a:r>
          </a:p>
          <a:p>
            <a:r>
              <a:rPr lang="ru-RU" dirty="0" smtClean="0"/>
              <a:t>На снегу под ёлками часто можно найти отгрызенные кончики еловых побегов. Это белка поедала еловые почки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715F-F1C9-41E8-AD4F-BADA678195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Заяц – беляк обитает почти во всех крупных и средних лесных массивах по окраинам города. Питается травянистыми растениями, листьями, побегами, корой деревьев и кустарников.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715F-F1C9-41E8-AD4F-BADA678195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лисы между отпечатками средних и боковых пальцев можно провести прямую линию. У собаки эта линия пересечёт отпечатки боковых пальцев.</a:t>
            </a:r>
          </a:p>
          <a:p>
            <a:r>
              <a:rPr lang="ru-RU" dirty="0" smtClean="0"/>
              <a:t>Следы лисы тянутся почти прямой цепочкой, а у собаки образуют ломаную линию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715F-F1C9-41E8-AD4F-BADA678195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Питается грызунами, птицами, часто посещает помойки и свалки.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715F-F1C9-41E8-AD4F-BADA678195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След кабана похож на след лося, только мельче. У обоих видов почти всегда отпечатываются маленькие боковые пальцы, но у кабана они расставлены шире, а след более округлый. Шаги кабана гораздо короче по сравнению с лосиными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715F-F1C9-41E8-AD4F-BADA678195D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Питается корневищами, луковицами, корнеплодами, плодами, зеленью, но поедает также червей, насекомых, моллюсков и других мелких животных.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715F-F1C9-41E8-AD4F-BADA678195D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Животные, впадающие в спячку, замедляют дыхание, у них снижается температура тела и пульс. Во время спячки у животных замедляются все процессы жизнедеятельности. Перед тем, как впасть в спячку, животные усиленно питаются, чтобы накопить достаточно энергии на время спячки.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715F-F1C9-41E8-AD4F-BADA678195D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Хомяки,</a:t>
            </a:r>
            <a:r>
              <a:rPr lang="ru-RU" baseline="0" dirty="0" smtClean="0"/>
              <a:t> </a:t>
            </a:r>
            <a:r>
              <a:rPr lang="ru-RU" dirty="0" smtClean="0"/>
              <a:t>барсуки, бурундуки,</a:t>
            </a:r>
            <a:r>
              <a:rPr lang="ru-RU" baseline="0" dirty="0" smtClean="0"/>
              <a:t> </a:t>
            </a:r>
            <a:r>
              <a:rPr lang="ru-RU" dirty="0" smtClean="0"/>
              <a:t>лягушки,</a:t>
            </a:r>
            <a:r>
              <a:rPr lang="ru-RU" baseline="0" dirty="0" smtClean="0"/>
              <a:t> </a:t>
            </a:r>
            <a:r>
              <a:rPr lang="ru-RU" dirty="0" smtClean="0"/>
              <a:t>ежи,</a:t>
            </a:r>
            <a:r>
              <a:rPr lang="ru-RU" baseline="0" dirty="0" smtClean="0"/>
              <a:t> </a:t>
            </a:r>
            <a:r>
              <a:rPr lang="ru-RU" dirty="0" smtClean="0"/>
              <a:t>летучие мыши,</a:t>
            </a:r>
            <a:r>
              <a:rPr lang="ru-RU" baseline="0" dirty="0" smtClean="0"/>
              <a:t> </a:t>
            </a:r>
            <a:r>
              <a:rPr lang="ru-RU" dirty="0" smtClean="0"/>
              <a:t>медведи,</a:t>
            </a:r>
            <a:r>
              <a:rPr lang="ru-RU" baseline="0" dirty="0" smtClean="0"/>
              <a:t> </a:t>
            </a:r>
            <a:r>
              <a:rPr lang="ru-RU" dirty="0" smtClean="0"/>
              <a:t>суслики,</a:t>
            </a:r>
            <a:r>
              <a:rPr lang="ru-RU" baseline="0" dirty="0" smtClean="0"/>
              <a:t> </a:t>
            </a:r>
            <a:r>
              <a:rPr lang="ru-RU" dirty="0" smtClean="0"/>
              <a:t>сурки</a:t>
            </a:r>
            <a:r>
              <a:rPr lang="ru-RU" baseline="0" dirty="0" smtClean="0"/>
              <a:t> и т.д.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715F-F1C9-41E8-AD4F-BADA678195D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B5ACAD-0755-4311-81F6-28955164AFD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5ACAD-0755-4311-81F6-28955164AFD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5ACAD-0755-4311-81F6-28955164AFD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5ACAD-0755-4311-81F6-28955164AFD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5ACAD-0755-4311-81F6-28955164AFD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5ACAD-0755-4311-81F6-28955164AFD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5ACAD-0755-4311-81F6-28955164AFD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5ACAD-0755-4311-81F6-28955164AFD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5ACAD-0755-4311-81F6-28955164AFD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B5ACAD-0755-4311-81F6-28955164AFD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B5ACAD-0755-4311-81F6-28955164AFD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B5ACAD-0755-4311-81F6-28955164AFD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6BA5C68-537D-40AF-B1C8-D3EAA8355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ochkavpechatleniy.com/data/photo/15269/893d09fd25fd7751d84bec1238fa3d42_original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img0.liveinternet.ru/images/attach/b/3/12/45/12045060_1198201956_b9d38b221acaku6.gi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boir.ru/uploads/posts/2011-01/1295387819_kaban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068.radikal.ru/0912/e6/c931c2c6f2a3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fisnyak.ru/_nw/28/15723664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post-marka.ru/article/image/wolf.gif" TargetMode="External"/><Relationship Id="rId7" Type="http://schemas.openxmlformats.org/officeDocument/2006/relationships/hyperlink" Target="http://mobipics.net/uploads/photos/show/%5b59%5d_23_Dec_11_%5b60%5d_26_Dec_11/1064_lisa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hyperlink" Target="http://www.vitbichi.by/wp-content/uploads/2012/02/1275065715_96520303_1-250-1275065715.jpg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3.gif"/><Relationship Id="rId9" Type="http://schemas.openxmlformats.org/officeDocument/2006/relationships/hyperlink" Target="http://www.zoogeo365.ru/images/public/20101113/buryj_medved_big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resher.ru/wp-content/images/383/1197600791_winter_01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agishev/pic/000c6th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leo.com/pic/201106/1366x768/artleo.com-2775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studiodaanny2.blog.uol.com.br/images/pattinhasanny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ttp://www.bochkavpechatleniy.com/data/photo/15269/893d09fd25fd7751d84bec1238fa3d42_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118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282" y="1285860"/>
            <a:ext cx="56174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Дикие животные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зимнем лесу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Волки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http://img0.liveinternet.ru/images/attach/b/3/12/45/12045060_1198201956_b9d38b221acaku6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4492" y="1593445"/>
            <a:ext cx="7009408" cy="455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загадку и следы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967335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Веток хруст в лесу, </a:t>
            </a:r>
            <a:br>
              <a:rPr lang="ru-RU" sz="2400" dirty="0" smtClean="0"/>
            </a:br>
            <a:r>
              <a:rPr lang="ru-RU" sz="2400" dirty="0" smtClean="0"/>
              <a:t>То тут, 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там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Ищет жёлуди... </a:t>
            </a:r>
            <a:endParaRPr lang="ru-RU" sz="2400" dirty="0"/>
          </a:p>
        </p:txBody>
      </p:sp>
      <p:pic>
        <p:nvPicPr>
          <p:cNvPr id="27650" name="Picture 2" descr="http://www.tent-palatka.ru/2(68)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86190"/>
            <a:ext cx="3810000" cy="102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Кабан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://www.cluboir.ru/uploads/posts/2011-01/1295387819_kaban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-1163"/>
          <a:stretch>
            <a:fillRect/>
          </a:stretch>
        </p:blipFill>
        <p:spPr bwMode="auto">
          <a:xfrm>
            <a:off x="1643042" y="1643050"/>
            <a:ext cx="621510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загадку и следы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571744"/>
            <a:ext cx="5357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 шапками кустарника дерево плывёт.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чьей же голове оно уютно так растёт?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Откроет нам поляна лесного великана.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hunts.in.ua/images/1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428868"/>
            <a:ext cx="171451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Северный олень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Фотографии животных :: Животные зимой фото 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893807" cy="4595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загадку и следы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413338"/>
            <a:ext cx="45005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прелестный полосатик!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Красивый, миленький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усатик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симпатичная зверушка -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Большая мягкая игрушка.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киска – не для детских игр,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Ведь не котёнок – это…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cnshb.ru/AKDiL/0021/pic/Image1997.gif"/>
          <p:cNvPicPr>
            <a:picLocks noChangeAspect="1" noChangeArrowheads="1"/>
          </p:cNvPicPr>
          <p:nvPr/>
        </p:nvPicPr>
        <p:blipFill>
          <a:blip r:embed="rId2"/>
          <a:srcRect t="1494" r="54670" b="65637"/>
          <a:stretch>
            <a:fillRect/>
          </a:stretch>
        </p:blipFill>
        <p:spPr bwMode="auto">
          <a:xfrm>
            <a:off x="6143636" y="2428868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Тигр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://i068.radikal.ru/0912/e6/c931c2c6f2a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736"/>
            <a:ext cx="635798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из животных впадает 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зимнюю спячку?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 descr="http://bm.img.com.ua/img/prikol/images/large/1/4/38641_160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1928802"/>
            <a:ext cx="2738430" cy="2046976"/>
          </a:xfrm>
          <a:prstGeom prst="rect">
            <a:avLst/>
          </a:prstGeom>
          <a:noFill/>
        </p:spPr>
      </p:pic>
      <p:pic>
        <p:nvPicPr>
          <p:cNvPr id="17415" name="Picture 7" descr="http://fisnyak.ru/_nw/28/1572366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 r="-672"/>
          <a:stretch>
            <a:fillRect/>
          </a:stretch>
        </p:blipFill>
        <p:spPr bwMode="auto">
          <a:xfrm>
            <a:off x="3000364" y="4500570"/>
            <a:ext cx="2786082" cy="1928826"/>
          </a:xfrm>
          <a:prstGeom prst="rect">
            <a:avLst/>
          </a:prstGeom>
          <a:noFill/>
        </p:spPr>
      </p:pic>
      <p:pic>
        <p:nvPicPr>
          <p:cNvPr id="14339" name="Picture 3" descr="Ёж обыкновенный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6" y="4429132"/>
            <a:ext cx="2381250" cy="1990725"/>
          </a:xfrm>
          <a:prstGeom prst="rect">
            <a:avLst/>
          </a:prstGeom>
          <a:noFill/>
        </p:spPr>
      </p:pic>
      <p:pic>
        <p:nvPicPr>
          <p:cNvPr id="14341" name="Picture 5" descr="Барсу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857364"/>
            <a:ext cx="2381250" cy="2457451"/>
          </a:xfrm>
          <a:prstGeom prst="rect">
            <a:avLst/>
          </a:prstGeom>
          <a:noFill/>
        </p:spPr>
      </p:pic>
      <p:pic>
        <p:nvPicPr>
          <p:cNvPr id="14343" name="Picture 7" descr="Бурундук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14678" y="1857364"/>
            <a:ext cx="2381250" cy="242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из животных впадает 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зимнюю спячку?</a:t>
            </a:r>
            <a:endParaRPr lang="ru-RU" sz="4400" dirty="0"/>
          </a:p>
        </p:txBody>
      </p:sp>
      <p:pic>
        <p:nvPicPr>
          <p:cNvPr id="3" name="Picture 3" descr="http://post-marka.ru/article/image/wolf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785926"/>
            <a:ext cx="1714512" cy="2475830"/>
          </a:xfrm>
          <a:prstGeom prst="rect">
            <a:avLst/>
          </a:prstGeom>
          <a:noFill/>
        </p:spPr>
      </p:pic>
      <p:pic>
        <p:nvPicPr>
          <p:cNvPr id="21507" name="Picture 3" descr="http://www.vitbichi.by/wp-content/uploads/2012/02/1275065715_96520303_1-250-127506571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4500570"/>
            <a:ext cx="2905834" cy="2071702"/>
          </a:xfrm>
          <a:prstGeom prst="rect">
            <a:avLst/>
          </a:prstGeom>
          <a:noFill/>
        </p:spPr>
      </p:pic>
      <p:pic>
        <p:nvPicPr>
          <p:cNvPr id="21509" name="Picture 5" descr="http://mobipics.net/uploads/photos/show/%5b59%5d_23_Dec_11_%5b60%5d_26_Dec_11/1064_lis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15140" y="1714488"/>
            <a:ext cx="1604956" cy="2413466"/>
          </a:xfrm>
          <a:prstGeom prst="rect">
            <a:avLst/>
          </a:prstGeom>
          <a:noFill/>
        </p:spPr>
      </p:pic>
      <p:pic>
        <p:nvPicPr>
          <p:cNvPr id="13314" name="Picture 2" descr="http://www.zoogeo365.ru/images/public/20101113/buryj_medved_big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28992" y="1857364"/>
            <a:ext cx="2638415" cy="247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92882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http://www.fresher.ru/wp-content/images/383/1197600791_winter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-3224"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285860"/>
            <a:ext cx="8001056" cy="452431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 </a:t>
            </a:r>
          </a:p>
          <a:p>
            <a:pPr algn="just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обобщение и систематизация  знаний детей о диких животных.</a:t>
            </a:r>
          </a:p>
          <a:p>
            <a:pPr algn="just"/>
            <a:r>
              <a:rPr lang="ru-RU" sz="2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 называть и различать диких животных в зимнем лесу;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Познакомить  на иллюстративном материале с дикими животными зимой (внешний вид, особенности питания, место обитания);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умение отгадывать  и сочинять загадки;</a:t>
            </a:r>
          </a:p>
          <a:p>
            <a:pPr algn="just">
              <a:buFontTx/>
              <a:buChar char="-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Упражнять детей в определении следов диких животных  в зимнем лесу.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загадку и следы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690336"/>
            <a:ext cx="435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с высоких толстых сосен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ребятишек шишку бросил,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 кусты через пенёк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Промелькнул, как огонёк?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hunts.in.ua/images/1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571744"/>
            <a:ext cx="3039505" cy="1866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	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028" name="Picture 4" descr="http://pics.livejournal.com/agishev/pic/000c6th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857364"/>
            <a:ext cx="6476345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загадку и следы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071678"/>
            <a:ext cx="4357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барашек и не кот,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Носит шубу круглый год.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Шуба серая – для лета,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зимы – другого цвета.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://hunts.in.ua/images/1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285992"/>
            <a:ext cx="1785950" cy="3108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://www.artleo.com/pic/201106/1366x768/artleo.com-277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1769" y="1785926"/>
            <a:ext cx="7258719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загадку и следы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690336"/>
            <a:ext cx="50006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Посмотрите-ка, какая —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Всё горит, как золотая.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Ходит в шубе дорогой,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Хвост пушистый и большой.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4" name="Picture 4" descr="http://sivatherium.narod.ru/postcard/sled/pic_1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1" y="2857496"/>
            <a:ext cx="1512805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Лиса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 Фотографии животных 10. Лиса. "/>
          <p:cNvPicPr>
            <a:picLocks noChangeAspect="1" noChangeArrowheads="1"/>
          </p:cNvPicPr>
          <p:nvPr/>
        </p:nvPicPr>
        <p:blipFill>
          <a:blip r:embed="rId3"/>
          <a:srcRect r="1205" b="4360"/>
          <a:stretch>
            <a:fillRect/>
          </a:stretch>
        </p:blipFill>
        <p:spPr bwMode="auto">
          <a:xfrm>
            <a:off x="1785918" y="1428736"/>
            <a:ext cx="585791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загадку и следы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675" name="Picture 3" descr="http://estudiodaanny2.blog.uol.com.br/images/pattinhasann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3116"/>
            <a:ext cx="2857500" cy="2857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2571744"/>
            <a:ext cx="4429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ни зуб — то острый нож!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бежит, оскалив пасть,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овцу готов напасть.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627</TotalTime>
  <Words>454</Words>
  <Application>Microsoft Office PowerPoint</Application>
  <PresentationFormat>Экран (4:3)</PresentationFormat>
  <Paragraphs>59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Презентация PowerPoint</vt:lpstr>
      <vt:lpstr>Презентация PowerPoint</vt:lpstr>
      <vt:lpstr>Отгадай загадку и следы</vt:lpstr>
      <vt:lpstr> Белка </vt:lpstr>
      <vt:lpstr>Отгадай загадку и следы</vt:lpstr>
      <vt:lpstr>Заяц</vt:lpstr>
      <vt:lpstr>Отгадай загадку и следы</vt:lpstr>
      <vt:lpstr>Лиса</vt:lpstr>
      <vt:lpstr>Отгадай загадку и следы</vt:lpstr>
      <vt:lpstr>Волки</vt:lpstr>
      <vt:lpstr>Отгадай загадку и следы</vt:lpstr>
      <vt:lpstr>Кабан</vt:lpstr>
      <vt:lpstr>Отгадай загадку и следы</vt:lpstr>
      <vt:lpstr>Северный олень</vt:lpstr>
      <vt:lpstr>Отгадай загадку и следы</vt:lpstr>
      <vt:lpstr>Тигр</vt:lpstr>
      <vt:lpstr>Кто из животных впадает  в зимнюю спячку?</vt:lpstr>
      <vt:lpstr>Кто из животных впадает  в зимнюю спячку?</vt:lpstr>
      <vt:lpstr>Спасибо за внимание!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 I P</dc:creator>
  <cp:lastModifiedBy>User</cp:lastModifiedBy>
  <cp:revision>67</cp:revision>
  <dcterms:created xsi:type="dcterms:W3CDTF">2013-01-02T10:32:36Z</dcterms:created>
  <dcterms:modified xsi:type="dcterms:W3CDTF">2018-12-08T16:10:16Z</dcterms:modified>
</cp:coreProperties>
</file>